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>
        <p:scale>
          <a:sx n="78" d="100"/>
          <a:sy n="78" d="100"/>
        </p:scale>
        <p:origin x="-2874" y="-118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10/08/2012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50000"/>
            <a:ext cx="8299450" cy="1090612"/>
          </a:xfrm>
        </p:spPr>
        <p:txBody>
          <a:bodyPr/>
          <a:lstStyle/>
          <a:p>
            <a:pPr algn="ctr" eaLnBrk="1" hangingPunct="1"/>
            <a:r>
              <a:rPr lang="zh-CN" dirty="0" smtClean="0" sz="2800" b="1" i="0">
                <a:solidFill>
                  <a:srgbClr val="006fb7"/>
                </a:solidFill>
                <a:ea typeface="SimSun" pitchFamily="18" charset="0"/>
              </a:rPr>
              <a:t>在向残疾人权利委员会报告时，你所在组织的优势、劣势、机会和威胁分别是什么？</a:t>
            </a: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598700"/>
              </p:ext>
            </p:extLst>
          </p:nvPr>
        </p:nvGraphicFramePr>
        <p:xfrm>
          <a:off x="1158240" y="2193925"/>
          <a:ext cx="6669024" cy="38654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4512"/>
                <a:gridCol w="3334512"/>
              </a:tblGrid>
              <a:tr h="366834">
                <a:tc>
                  <a:txBody>
                    <a:bodyPr/>
                    <a:lstStyle/>
                    <a:p>
                      <a:r>
                        <a:rPr lang="zh-CN" dirty="0" smtClean="0" sz="1600" b="1" i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优势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dirty="0" smtClean="0" sz="1600" b="1" i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劣势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你有哪些做得很好且有助于报告的行为？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你的优势是什么？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你可以为报告吸纳什么资源？</a:t>
                      </a: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你能够改进哪些方面？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在报告中其他人可能觉得你的劣势是什么？</a:t>
                      </a:r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dirty="0" smtClean="0" sz="1600" b="1" i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机会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dirty="0" smtClean="0" sz="1600" b="1" i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威胁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在报告时，你有哪些机会？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你可以利用哪些趋势？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你能如何将优势转化为机会</a:t>
                      </a: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什么威胁会对你造成伤害？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什么人或什么事是威胁的来源？</a:t>
                      </a:r>
                    </a:p>
                    <a:p>
                      <a:r>
                        <a:rPr lang="zh-CN" dirty="0" smtClean="0" sz="1600" b="0" i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你的劣势会给你带来什么威胁？</a:t>
                      </a:r>
                    </a:p>
                    <a:p>
                      <a:endParaRPr lang="en-GB" sz="1600" dirty="0"/>
                    </a:p>
                  </a:txBody>
                  <a:tcPr marT="45735" marB="4573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F9CD8AAB-DDAA-492D-A0E4-87E47A72A214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2941</TotalTime>
  <Words>123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Wingdings</vt:lpstr>
      <vt:lpstr>Calibri</vt:lpstr>
      <vt:lpstr>Thème Office</vt:lpstr>
      <vt:lpstr>What are the strengths, weaknesses, opportunities and threats in relation to your organization when reporting to the Committee on the Rights of Persons with Disabilities?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Caroline Lambein</cp:lastModifiedBy>
  <cp:revision>211</cp:revision>
  <cp:lastPrinted>2011-08-24T07:57:36Z</cp:lastPrinted>
  <dcterms:created xsi:type="dcterms:W3CDTF">2010-05-19T14:44:31Z</dcterms:created>
  <dcterms:modified xsi:type="dcterms:W3CDTF">2012-08-10T07:39:15Z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